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40274B3-2648-45C2-80BE-F8BA2CAECE15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84E0CDD-F852-465E-8BD6-1B304277E3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31E687-39FB-49A3-BD53-4DB9D010624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E9953-BC5E-40C4-851C-0DE40D40C4A7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09F2C-299D-4A40-AE6E-5260610E0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B72EB-226C-4368-B4B2-C513BFBDBC9A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33DB0-3C46-412F-A69C-B7A149C97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84C31-0C41-418B-810F-0354A7A011CA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129B7-498E-4557-AA88-08DA316CDC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56A5B-7FFB-423E-B969-3DF80A2475EA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348D0-ABD5-4D1E-B2CE-EB6CD565FD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37989-3985-49AD-A5BA-5D654A4DCF52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78257-4092-4F8A-9D76-03050FAF8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5C960-B4A1-4F8F-B20A-D736FD16601F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921BB-9AE4-4F7B-A63C-47E57B97EB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F3FD1-0FA0-46F9-9B4D-6935EECD29B2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7F6DB-2F45-418C-B6AF-E43EB851F6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08E98-DDAA-4188-8A7A-5794A6141995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C7F7D-0BD3-4482-899A-8B8C22497A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A2382-9FE5-4CEA-A731-4DE851842C9C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CBFAA-083B-40B4-9871-19FA49E740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74840-5CD2-44C4-B023-100502373C4F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74291-EC2B-4EF6-BF85-F02340047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4FE8A-EA7F-46B0-ABC8-13B49A5CE3FF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1D4DD-DD13-495B-BE1A-968F783513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91D570-BCC3-4CAF-975E-564EC6F70CFE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FC19C6-5FB1-4DF1-B5AC-70E90D92F8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827088" y="1628775"/>
            <a:ext cx="7772400" cy="504825"/>
          </a:xfrm>
        </p:spPr>
        <p:txBody>
          <a:bodyPr/>
          <a:lstStyle/>
          <a:p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Типовое архитектурное решение открытого торгового места №10</a:t>
            </a:r>
            <a:br>
              <a:rPr lang="ru-RU" sz="1200" smtClean="0">
                <a:latin typeface="Times New Roman" pitchFamily="18" charset="0"/>
                <a:cs typeface="Times New Roman" pitchFamily="18" charset="0"/>
              </a:rPr>
            </a:br>
            <a:endParaRPr lang="ru-RU" sz="1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4213" y="404813"/>
            <a:ext cx="1079500" cy="360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5508625" y="115888"/>
            <a:ext cx="33115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cs typeface="Times New Roman" pitchFamily="18" charset="0"/>
              </a:rPr>
              <a:t> Приложение № 22</a:t>
            </a:r>
          </a:p>
          <a:p>
            <a:pPr algn="r"/>
            <a:r>
              <a:rPr lang="ru-RU" sz="140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к постановлению администрации                                                                                                                                                         Борисоглебского городского округа                                                                                                                                                   Воронежской области                                                                                                                                                                                   от 03.10.2017г.  № 2367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4213" y="1052513"/>
            <a:ext cx="12954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4213" y="2133600"/>
            <a:ext cx="1008062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43" name="Рисунок 9" descr="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16113"/>
            <a:ext cx="9144000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755650" y="2060575"/>
            <a:ext cx="1584325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21</Words>
  <Application>Microsoft Office PowerPoint</Application>
  <PresentationFormat>Экран 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Calibri</vt:lpstr>
      <vt:lpstr>Arial</vt:lpstr>
      <vt:lpstr>Times New Roman</vt:lpstr>
      <vt:lpstr>Тема Office</vt:lpstr>
      <vt:lpstr>Типовое архитектурное решение открытого торгового места №10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ChernavtcevaAI</dc:creator>
  <cp:lastModifiedBy>**</cp:lastModifiedBy>
  <cp:revision>6</cp:revision>
  <dcterms:created xsi:type="dcterms:W3CDTF">2017-09-13T10:55:41Z</dcterms:created>
  <dcterms:modified xsi:type="dcterms:W3CDTF">2017-10-04T12:02:03Z</dcterms:modified>
</cp:coreProperties>
</file>